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424936" cy="13681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225"/>
              </a:spcAft>
            </a:pPr>
            <a:r>
              <a:rPr lang="ru-RU" sz="2000" b="1" kern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такие «ЧВК </a:t>
            </a:r>
            <a:r>
              <a:rPr lang="ru-RU" sz="2000" b="1" kern="18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Рёдан</a:t>
            </a:r>
            <a:r>
              <a:rPr lang="ru-RU" sz="2000" b="1" kern="1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br>
              <a:rPr lang="ru-RU" sz="2000" b="1" kern="1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kern="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kern="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064896" cy="4370040"/>
          </a:xfrm>
        </p:spPr>
        <p:txBody>
          <a:bodyPr>
            <a:normAutofit fontScale="925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latin typeface="Noto Serif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Noto Serif"/>
                <a:ea typeface="Calibri" panose="020F0502020204030204" pitchFamily="34" charset="0"/>
                <a:cs typeface="Times New Roman" panose="02020603050405020304" pitchFamily="18" charset="0"/>
              </a:rPr>
              <a:t>социальных сетях активно распространяется информация о создании нового движения среди подростков, которые носят название «ЧВК Редан</a:t>
            </a:r>
            <a:r>
              <a:rPr lang="ru-RU" sz="1600" dirty="0" smtClean="0">
                <a:solidFill>
                  <a:srgbClr val="000000"/>
                </a:solidFill>
                <a:latin typeface="Noto Serif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l">
              <a:lnSpc>
                <a:spcPts val="1710"/>
              </a:lnSpc>
              <a:spcAft>
                <a:spcPts val="12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ЧВК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Рёдан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группа подростков, которые красят волосы в черный цвет и носят черную одежду с изображением паука и клетчатые штаны.  Сложилось  много мнений: либо нападают на них, либо «ЧВК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Рёдан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нападают на  выходцев из других субкультур.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710"/>
              </a:lnSpc>
              <a:spcAft>
                <a:spcPts val="12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Как правило туда вступают дети, которые предпочитают одиночество, они спокойные. В их окружении мало или совсем отсутствуют друзья.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они чувствуют одиночество и пустоту.  Подростки не ярко или совсем не выражают своих эмоций. Предпочитают хранить всё внутри себя.   Дома отсутствует доверительное общение и поддержка со стороны родителей ( здесь речь идет не о материальных ценностях, а простом искрением диалоге, без обсуждения, упреков, нравоучений, оценок со стороны родителей). Данная категория детей часто может смотреть фильмы из серий «Аниме» и сравнивать себя с данными героями. Часто  они сталкиваются с непринятием их обществом, отсутствия доверительного общения с родителями, невысказанные эмоции и обиды, отсутствия самовыражения и это может привести не только к заниженной самооценки, но и проблемы по здоровью.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6072230" cy="642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image.mel.fm/i/Z/ZSl2w61WDH/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2428892" cy="3311334"/>
          </a:xfrm>
          <a:prstGeom prst="rect">
            <a:avLst/>
          </a:prstGeom>
          <a:noFill/>
        </p:spPr>
      </p:pic>
      <p:pic>
        <p:nvPicPr>
          <p:cNvPr id="4100" name="Picture 4" descr="https://cdn.iportal.ru/preview/news/articles/44d25ac13fb85ca24bcad9ec9f8b4ff208c47d8f_1385_779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428892" cy="1366142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 l="28516" t="25694" r="34765" b="26389"/>
          <a:stretch>
            <a:fillRect/>
          </a:stretch>
        </p:blipFill>
        <p:spPr bwMode="auto">
          <a:xfrm>
            <a:off x="3071802" y="1428736"/>
            <a:ext cx="574198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AutoShape 9" descr="https://www.amic.ru/images/news/webp/518673_siz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32" cy="6500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00438"/>
            <a:ext cx="4143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Идеология «ЧВК Редан»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Члены "ЧВК Редан" в своих группах в социальных сетях заявляют, что паблик создан исключительно в развлекательных целях: они «не пропагандируют терроризм, суицид, самоповреждения, наркотики, насилие и другие противоправные действия», а также не связана «с политикой, религией и национализмом».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4286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такое «ЧВК Редан»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Судя по упоминаниям в социальных сетях, неформальная группировка появилась стихийно зимой 2022-2023 годов. Подростки, считающиеся себя частью «ЧВК Редан» объясняют, что название взято в честь преступной организации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Геней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Рёдан» из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манги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манга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японские комиксы – прим.ред.)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Hunter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Hunter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(«Охотник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Охотник»).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20" y="3143248"/>
            <a:ext cx="428628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dailystorm.ru/media/images/2023/02/27/381ffa4c-a211-44c1-82f2-c1631231e850.jpg"/>
          <p:cNvPicPr>
            <a:picLocks noChangeAspect="1" noChangeArrowheads="1"/>
          </p:cNvPicPr>
          <p:nvPr/>
        </p:nvPicPr>
        <p:blipFill>
          <a:blip r:embed="rId2"/>
          <a:srcRect l="4299" r="9718"/>
          <a:stretch>
            <a:fillRect/>
          </a:stretch>
        </p:blipFill>
        <p:spPr bwMode="auto">
          <a:xfrm>
            <a:off x="4857720" y="214290"/>
            <a:ext cx="4286280" cy="2786082"/>
          </a:xfrm>
          <a:prstGeom prst="rect">
            <a:avLst/>
          </a:prstGeom>
          <a:noFill/>
        </p:spPr>
      </p:pic>
      <p:pic>
        <p:nvPicPr>
          <p:cNvPr id="3076" name="Picture 4" descr="https://sun9-7.userapi.com/impg/XLTr97Jr3lRMiWdi8YatxjSTvSdzxnKoQ6xp5g/TO8IKUNg3go.jpg?size=800x482&amp;quality=95&amp;sign=69687c778f25ed1e76e3a03ff94972f5&amp;c_uniq_tag=W96wwZUV_ubJv7dFSPy-00VmAvqbyvPrOnuG7MW6PxI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4286248" cy="2539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ts val="1710"/>
              </a:lnSpc>
              <a:spcBef>
                <a:spcPct val="20000"/>
              </a:spcBef>
              <a:spcAft>
                <a:spcPts val="120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следует обратить внимания на следующие вещи:</a:t>
            </a:r>
            <a: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поведения: если ваш подросток  начал изменять свое поведение и стал более замкнутым, агрессивным или раздражительным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Потеря интереса к учебе: если ваш ребенок стал менее заинтересован в учебе и не выполняет домашние задания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внешнего вида: если ваш ребенок начал менять свой стиль одежды или прическу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710"/>
              </a:lnSpc>
              <a:spcAft>
                <a:spcPts val="1200"/>
              </a:spcAft>
              <a:buNone/>
            </a:pP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родителей: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ts val="1710"/>
              </a:lnSpc>
              <a:spcAft>
                <a:spcPts val="1200"/>
              </a:spcAft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Слушайте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своих детей. Не забывайте, что ваш подросток уже достаточно взрослый, чтобы иметь свое мнение и свои идеи. Попытайтесь услышать его и понять его точку зрения.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71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Будьте терпеливы. Подростковый возраст может быть трудным и непредсказуемым. Не переживайте из-за мелочей и попытайтесь сохранять спокойствие в любой ситуации.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71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Создайте условия для доверительных отношений. Рассказывайте детям о своей жизни, интересуйтесь их делами и проблемами. Дайте им понять, что вы готовы поддержать их в любой ситуации.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71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Помогайте ребенку развиваться. Откройте для него новые интересы и увлечения, поощряйте занятие спортом и творчеством. Это поможет подростку находить свое место в жизни и развивать свои таланты.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71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 ребенка ответственности. Научите подростка брать ответственность за свои поступки и принимать решения. Это поможет ему стать самостоятельным и уверенным в себе.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71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Оставайтесь в курсе дел ребенка. Интересуйтесь, как он проводит время, кто его друзья, что он делает в интернете. Это поможет вам заметить какие-то изменения в поведении и своевременно реагировать на них.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ts val="171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стесняйтесь обращаться за помощью: Воспитание подростков может быть сложным и иногда требует помощи профессионалов. Не стесняйтесь обратиться за помощью педагога, психолога или другого специалиста, если вы столкнулись с проблемами.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Будьте внимательны к своему ребенку, уважайте его личность, и помните, что доверительные отношения и поддержка со стороны родителей могут помочь детям преодолеть многие трудности и стать уверенными и сильными взрослыми.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003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92" y="1916832"/>
            <a:ext cx="8986707" cy="2945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127. Неисполнение обязанностей по воспитанию и (или) образованию, защите прав и интересов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несовершеннолетнего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Неисполнение родителями или другими законными представителями обязанностей по воспитанию и (или) образованию, защите прав и (или) интересов несовершеннолетних детей, а также по уходу за ними и содержанию – влечет штраф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десяти месячных расчетных показателей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442. Нахождение в ночное время несовершеннолетних в развлекательных заведениях или вне жилища без сопровождения законных представителей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1. Нахождение несовершеннолетних в развлекательных заведениях в ночное время без сопровождения законных представителей с 22 до 6 часов утра –  влечет штраф на законных представителей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трех месячных расчетных показателей.</a:t>
            </a:r>
          </a:p>
          <a:p>
            <a:pPr algn="just"/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Нахождение несовершеннолетних без сопровождения законных представителей вне жилища с 23 до 6 часов утра – влечет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предупреждение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законных представителей.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3. Действия, предусмотренные частями первой и второй настоящей статьи, совершенные повторно в течение года после наложения административного взыскания, – влекут штраф на законных представителей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 месячных расчетных показателей.</a:t>
            </a: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440. Распитие алкогольных напитков или появление в общественных местах в состоянии опьянения</a:t>
            </a: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1. Распитие алкогольных напитков на улицах и в других общественных местах, кроме организаций торговли и общественного питания, в которых продажа алкогольных напитков на разлив разрешена местным исполнительным органом, или появление в общественных местах в состоянии опьянения, оскорбляющем человеческое достоинство и общественную нравственность, –  влечет штраф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пяти месячных расчетных показателей.</a:t>
            </a:r>
          </a:p>
          <a:p>
            <a:pPr algn="just"/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2. Появление в общественных местах в состоянии опьянения лиц, не достигших восемнадцати лет, а равно распитие ими алкогольных напитков – влекут штраф на родителей или лиц, их заменяющих,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пяти месячных расчетных показателей.</a:t>
            </a:r>
          </a:p>
          <a:p>
            <a:pPr algn="just"/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3. Действия, предусмотренные частями первой и второй настоящей статьи, совершенные повторно в течение года после наложения административного взыскания, –   влекут штраф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десяти месячных расчетных показателей либо административный арест на срок до пяти суток.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726396" cy="76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36404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подготовка действий, грубо нарушающих общественный порядок, влечет ответственность.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Нормы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законодательства, влекущие ответственность ответственности родителей</a:t>
            </a:r>
          </a:p>
          <a:p>
            <a:pPr algn="ctr"/>
            <a:r>
              <a:rPr lang="ru-RU" sz="1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(Кодекс Республики Казахстан «Об административных правонарушениях») </a:t>
            </a:r>
            <a:endParaRPr lang="ru-RU" sz="1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777</Words>
  <Application>Microsoft Office PowerPoint</Application>
  <PresentationFormat>Экран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Noto Serif</vt:lpstr>
      <vt:lpstr>Times New Roman</vt:lpstr>
      <vt:lpstr>Тема Office</vt:lpstr>
      <vt:lpstr>Кто такие «ЧВК Рёдан»?  </vt:lpstr>
      <vt:lpstr>Презентация PowerPoint</vt:lpstr>
      <vt:lpstr>Презентация PowerPoint</vt:lpstr>
      <vt:lpstr>Родителям следует обратить внимания на следующие вещи: Изменения поведения: если ваш подросток  начал изменять свое поведение и стал более замкнутым, агрессивным или раздражительным Потеря интереса к учебе: если ваш ребенок стал менее заинтересован в учебе и не выполняет домашние задания Изменение внешнего вида: если ваш ребенок начал менять свой стиль одежды или прическу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УСИЛЕНИИ ВОСПИТАТЕЛЬНОЙ РАБОТЫ В ОРГАНИЗАЦИЯХ ОБРАЗОВАНИЯ</dc:title>
  <dc:creator>Admin</dc:creator>
  <cp:lastModifiedBy>Пользователь Windows</cp:lastModifiedBy>
  <cp:revision>37</cp:revision>
  <cp:lastPrinted>2023-03-09T06:03:34Z</cp:lastPrinted>
  <dcterms:created xsi:type="dcterms:W3CDTF">2023-03-06T04:24:29Z</dcterms:created>
  <dcterms:modified xsi:type="dcterms:W3CDTF">2023-03-09T06:04:53Z</dcterms:modified>
</cp:coreProperties>
</file>